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88" r:id="rId5"/>
    <p:sldId id="289" r:id="rId6"/>
    <p:sldId id="290" r:id="rId7"/>
    <p:sldId id="291" r:id="rId8"/>
    <p:sldId id="28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6B341A5-002C-4FF7-B860-2E417298C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193186F9-C4B7-435C-AB01-10DF02EC0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5C41701-321A-42BB-B2DD-B505505D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B18ED3B-1DC9-4603-8365-ED15EDDE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D5982D-3C86-47FD-B603-CCC408FB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61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274CCE7-385D-4111-9E03-6CF69CA0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E6E7C425-3B88-4A94-89C8-0A642E213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3232955-F381-414F-8FA2-93E51602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A24D851-590B-4D82-8174-1AEC7232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1B37556-8F91-46E7-9418-68A3F947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03EEA15B-5B52-4E20-AB83-EBA675675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55C9F33F-F77F-4F7E-B044-D92E32236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820BABA-0500-4118-8B2E-4D6D16F4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9939303-E0D7-4B3F-9857-B5B82B21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68F7240-D5ED-4645-8A5D-71EFAE24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26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7BD0992-0556-43EF-B2B2-475E5171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5D9AA95-120B-4FBD-9B63-6D7A41FA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5800564-488B-42B7-BD1B-EBE93C63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3E22271-2153-473A-A65E-EDE7865A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196F76E-67C8-4979-9010-E6223A7B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76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B115D88-F5E5-412C-8E92-16F7EB13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929E1D0-2712-4CFB-BF9C-D6BBE1E8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52AB288-0DC5-489C-8CAE-1114207D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3D25C12-5D05-45CE-9CF4-CC626AB2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38ACC9D-54DB-40B6-A5E5-7FA447A9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68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9446FA6-5D91-4C63-9B8A-BE31F476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4A60E78-DF39-4A28-8C82-9D8D3253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1E8FB8A-2CBA-4F22-A6FD-131FB07E7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464FCD4-1755-4D05-A302-107AE990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FCDE7CD-32DF-4C0D-B80E-4B35391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D69D23A-9F3E-4DCF-B97A-198B9E93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3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7DC80DF-4FC4-497C-B490-B04C5B96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0125E5A0-DADB-41DA-94C2-221EE70B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B368BA9A-0C58-465E-91C5-327D04932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C3E48563-D010-4875-B3B9-F523AC046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4EEAAAC2-D883-4BCA-8C41-EC72DA08A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04BF3B72-DC12-4716-BDD0-4CBDD17E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F4249EC2-ADB9-4DBD-ACCC-D096CB82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67BC6D8C-4198-44C3-B787-EF89B813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5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233233A-C7B0-4FFB-9D45-EB9502A8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5E418046-AE3C-458D-AB07-5A947DF4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FAE9745-513A-4218-87DE-98430B76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8F9D06F0-175D-4717-8622-886BDECC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36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BBFADB50-B5AA-41C1-959C-8123DB10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91904457-AFFE-48AE-8C13-8E0A5A8C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DDFD23EA-DE34-4E63-ABDE-CED50581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89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7C58B6B-6351-46F9-9E0B-582DCFFD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564F5C2-2BD5-49D9-B3B7-F1A589A8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0D980695-33F7-41FF-9048-B62FEA0AA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2AB8DBC-E98D-47FE-ABE1-E69E8964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8B3C92D1-F7F6-4664-8D0A-78064BE0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7166D0AF-D874-42D3-B0A4-707F798D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5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6289BF4-6347-4E59-A643-0246998D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C5A822E1-30A4-48E4-8024-1A3B9CEF9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617D8867-2AB8-4098-A3D2-F401B18A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7CF4A61-F347-4AF1-AE85-9F5B0BB8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397AACF-8E18-40E3-A2EF-0CC05FED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B8B6AA0-E056-41AE-8292-CD78E7DE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46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194FA3E-6DBF-45E7-86AE-05A50649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124EF11-7BAE-4DCC-9106-BBEA314FF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D9E23FE-65E3-4A67-BA68-BAECA0DEF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329D-CDB9-479B-AB35-E91DCC028D3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F57243B-E5C6-4500-AB23-2FB5CA666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AD42A01-2169-4A19-A9A9-6F58A37EB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DC7D9-896C-4810-9585-B18531BD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46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B9D7E975-9161-4F2D-AC53-69E1912F6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A3AB408-2102-4FC8-A4A8-09367662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3" y="1516750"/>
            <a:ext cx="7160875" cy="3419317"/>
          </a:xfrm>
          <a:prstGeom prst="rect">
            <a:avLst/>
          </a:prstGeom>
        </p:spPr>
      </p:pic>
      <p:sp>
        <p:nvSpPr>
          <p:cNvPr id="30" name="Right Triangle 29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63E6235-1649-4B47-9862-4026FC473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E72D02D-8DD7-43AA-AA68-2E35D22DA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287" y="1056640"/>
            <a:ext cx="4012172" cy="3125746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3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成果報告書上傳</a:t>
            </a:r>
            <a:r>
              <a:rPr lang="en-US" altLang="zh-TW" sz="3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altLang="zh-TW" sz="3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zh-TW" altLang="en-US" sz="3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學校操作畫面</a:t>
            </a:r>
            <a:endParaRPr lang="en-US" altLang="zh-TW" sz="34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l"/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       </a:t>
            </a:r>
            <a:r>
              <a:rPr lang="en-US" altLang="zh-TW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altLang="zh-TW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zh-TW" altLang="en-US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台灣</a:t>
            </a:r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地理資訊中心</a:t>
            </a:r>
            <a:endParaRPr lang="en-US" altLang="zh-TW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AutoShape 2" descr="防災教育資訊網">
            <a:extLst>
              <a:ext uri="{FF2B5EF4-FFF2-40B4-BE49-F238E27FC236}">
                <a16:creationId xmlns="" xmlns:a16="http://schemas.microsoft.com/office/drawing/2014/main" id="{967826F3-7B74-43BD-A3C5-F2F898008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74222631-E376-471F-9999-CB76CAFDC59C}"/>
              </a:ext>
            </a:extLst>
          </p:cNvPr>
          <p:cNvSpPr txBox="1"/>
          <p:nvPr/>
        </p:nvSpPr>
        <p:spPr>
          <a:xfrm>
            <a:off x="271619" y="4936067"/>
            <a:ext cx="3920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zh-TW" altLang="en-US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客服電話</a:t>
            </a:r>
            <a:r>
              <a:rPr lang="en-US" altLang="zh-TW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</a:t>
            </a:r>
            <a:endParaRPr lang="zh-TW" altLang="en-US" sz="1200" b="1" i="0" dirty="0"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l"/>
            <a:r>
              <a:rPr lang="zh-TW" altLang="en-US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財團法人台灣地理資訊中心</a:t>
            </a:r>
            <a:r>
              <a:rPr lang="en-US" altLang="zh-TW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:02-23931122#661,#867</a:t>
            </a:r>
            <a:endParaRPr lang="zh-TW" altLang="en-US" sz="1200" b="1" i="0" dirty="0"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="" xmlns:a16="http://schemas.microsoft.com/office/drawing/2014/main" id="{E18E376E-9043-4F53-89E7-F114F608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6" y="352264"/>
            <a:ext cx="28194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="" xmlns:a16="http://schemas.microsoft.com/office/drawing/2014/main" id="{D5E6F0D9-E206-4028-A5D4-91CE91FC9656}"/>
              </a:ext>
            </a:extLst>
          </p:cNvPr>
          <p:cNvSpPr/>
          <p:nvPr/>
        </p:nvSpPr>
        <p:spPr>
          <a:xfrm rot="10800000">
            <a:off x="8377297" y="136388"/>
            <a:ext cx="3565321" cy="3276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92FF42B-38B9-495B-9E81-FB1758C5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防災教育資訊網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3A95046B-56C4-48C3-A28D-6494AB46581D}"/>
              </a:ext>
            </a:extLst>
          </p:cNvPr>
          <p:cNvSpPr txBox="1"/>
          <p:nvPr/>
        </p:nvSpPr>
        <p:spPr>
          <a:xfrm>
            <a:off x="8382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https://disaster.moe.edu.tw/WebMoeInfo/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0E74582-703E-4E7A-BE5B-A4BF0112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7764"/>
            <a:ext cx="9930882" cy="4750904"/>
          </a:xfrm>
          <a:prstGeom prst="rect">
            <a:avLst/>
          </a:prstGeom>
        </p:spPr>
      </p:pic>
      <p:sp>
        <p:nvSpPr>
          <p:cNvPr id="7" name="Google Shape;417;p2">
            <a:extLst>
              <a:ext uri="{FF2B5EF4-FFF2-40B4-BE49-F238E27FC236}">
                <a16:creationId xmlns="" xmlns:a16="http://schemas.microsoft.com/office/drawing/2014/main" id="{05BA0AEF-802D-4181-95DD-7228453FE0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5938" y="6383735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03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="" xmlns:a16="http://schemas.microsoft.com/office/drawing/2014/main" id="{DC9F37EC-B179-4FD0-A83E-832C27348A82}"/>
              </a:ext>
            </a:extLst>
          </p:cNvPr>
          <p:cNvSpPr/>
          <p:nvPr/>
        </p:nvSpPr>
        <p:spPr>
          <a:xfrm rot="10800000">
            <a:off x="8377297" y="136388"/>
            <a:ext cx="3565321" cy="3276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FDA5D7-EEB0-4A74-B4F2-778B3526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操作方式</a:t>
            </a:r>
            <a:endParaRPr lang="zh-TW" alt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2E3222C3-D70C-4CD4-A593-89A778963B09}"/>
              </a:ext>
            </a:extLst>
          </p:cNvPr>
          <p:cNvSpPr txBox="1"/>
          <p:nvPr/>
        </p:nvSpPr>
        <p:spPr>
          <a:xfrm>
            <a:off x="1006679" y="1535697"/>
            <a:ext cx="5131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登入系統，進入防災校園專區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78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主功能列選擇「補助計畫申請→成果報告」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7850" indent="-51435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點選「鉛筆圖示」，進入上傳頁面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417;p2">
            <a:extLst>
              <a:ext uri="{FF2B5EF4-FFF2-40B4-BE49-F238E27FC236}">
                <a16:creationId xmlns="" xmlns:a16="http://schemas.microsoft.com/office/drawing/2014/main" id="{98E27D1D-E820-45B6-9E0A-57F580CD1D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5938" y="6383735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20" y="2576455"/>
            <a:ext cx="10239080" cy="38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="" xmlns:a16="http://schemas.microsoft.com/office/drawing/2014/main" id="{DC9F37EC-B179-4FD0-A83E-832C27348A82}"/>
              </a:ext>
            </a:extLst>
          </p:cNvPr>
          <p:cNvSpPr/>
          <p:nvPr/>
        </p:nvSpPr>
        <p:spPr>
          <a:xfrm rot="10800000">
            <a:off x="8377297" y="136388"/>
            <a:ext cx="3565321" cy="3276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FDA5D7-EEB0-4A74-B4F2-778B3526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操作方式</a:t>
            </a:r>
            <a:endParaRPr lang="zh-TW" alt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2E3222C3-D70C-4CD4-A593-89A778963B09}"/>
              </a:ext>
            </a:extLst>
          </p:cNvPr>
          <p:cNvSpPr txBox="1"/>
          <p:nvPr/>
        </p:nvSpPr>
        <p:spPr>
          <a:xfrm>
            <a:off x="1006679" y="1535697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14350">
              <a:buFont typeface="+mj-lt"/>
              <a:buAutoNum type="arabicPeriod" startAt="4"/>
            </a:pP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填寫上傳者姓名、電話與電子信箱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577850" indent="-514350">
              <a:buFont typeface="+mj-lt"/>
              <a:buAutoNum type="arabicPeriod" startAt="4"/>
            </a:pPr>
            <a:r>
              <a:rPr lang="zh-TW" altLang="en-US" dirty="0">
                <a:ea typeface="微軟正黑體 Light" panose="020B0304030504040204" pitchFamily="34" charset="-120"/>
              </a:rPr>
              <a:t>填寫計畫執行項目之實際執行數字</a:t>
            </a:r>
            <a:endParaRPr lang="zh-TW" altLang="en-US" dirty="0"/>
          </a:p>
        </p:txBody>
      </p:sp>
      <p:sp>
        <p:nvSpPr>
          <p:cNvPr id="8" name="Google Shape;417;p2">
            <a:extLst>
              <a:ext uri="{FF2B5EF4-FFF2-40B4-BE49-F238E27FC236}">
                <a16:creationId xmlns="" xmlns:a16="http://schemas.microsoft.com/office/drawing/2014/main" id="{98E27D1D-E820-45B6-9E0A-57F580CD1D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5938" y="6383735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2182028"/>
            <a:ext cx="8388927" cy="448890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31996" y="3206991"/>
            <a:ext cx="2162175" cy="1050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708171" y="3168891"/>
            <a:ext cx="209550" cy="209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135265" y="4755927"/>
            <a:ext cx="1942034" cy="1953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7030490" y="4701156"/>
            <a:ext cx="209550" cy="209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066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="" xmlns:a16="http://schemas.microsoft.com/office/drawing/2014/main" id="{DC9F37EC-B179-4FD0-A83E-832C27348A82}"/>
              </a:ext>
            </a:extLst>
          </p:cNvPr>
          <p:cNvSpPr/>
          <p:nvPr/>
        </p:nvSpPr>
        <p:spPr>
          <a:xfrm rot="10800000">
            <a:off x="8377297" y="136388"/>
            <a:ext cx="3565321" cy="3276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FDA5D7-EEB0-4A74-B4F2-778B3526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操作方式</a:t>
            </a:r>
            <a:endParaRPr lang="zh-TW" alt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2E3222C3-D70C-4CD4-A593-89A778963B09}"/>
              </a:ext>
            </a:extLst>
          </p:cNvPr>
          <p:cNvSpPr txBox="1"/>
          <p:nvPr/>
        </p:nvSpPr>
        <p:spPr>
          <a:xfrm>
            <a:off x="1006679" y="1535697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14350">
              <a:buFont typeface="+mj-lt"/>
              <a:buAutoNum type="arabicPeriod" startAt="6"/>
            </a:pP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滾動右側卷軸，繼續填寫</a:t>
            </a:r>
            <a:r>
              <a:rPr lang="zh-TW" altLang="en-US" dirty="0">
                <a:ea typeface="微軟正黑體 Light" panose="020B0304030504040204" pitchFamily="34" charset="-120"/>
              </a:rPr>
              <a:t>實際執行數字</a:t>
            </a:r>
            <a:endParaRPr lang="zh-TW" altLang="en-US" dirty="0"/>
          </a:p>
        </p:txBody>
      </p:sp>
      <p:sp>
        <p:nvSpPr>
          <p:cNvPr id="8" name="Google Shape;417;p2">
            <a:extLst>
              <a:ext uri="{FF2B5EF4-FFF2-40B4-BE49-F238E27FC236}">
                <a16:creationId xmlns="" xmlns:a16="http://schemas.microsoft.com/office/drawing/2014/main" id="{98E27D1D-E820-45B6-9E0A-57F580CD1D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5938" y="6383735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89" y="2036618"/>
            <a:ext cx="7223548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27859" y="2406800"/>
            <a:ext cx="1903095" cy="3638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923084" y="2352029"/>
            <a:ext cx="209550" cy="209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00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818432" y="1810112"/>
            <a:ext cx="6897434" cy="4789612"/>
            <a:chOff x="1818432" y="1810112"/>
            <a:chExt cx="6897434" cy="478961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/>
            <a:srcRect t="44639" b="15512"/>
            <a:stretch/>
          </p:blipFill>
          <p:spPr>
            <a:xfrm>
              <a:off x="1864137" y="1810112"/>
              <a:ext cx="6806023" cy="257485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t="53216" b="-1"/>
            <a:stretch/>
          </p:blipFill>
          <p:spPr>
            <a:xfrm>
              <a:off x="1818432" y="4384964"/>
              <a:ext cx="6897434" cy="2214760"/>
            </a:xfrm>
            <a:prstGeom prst="rect">
              <a:avLst/>
            </a:prstGeom>
          </p:spPr>
        </p:pic>
      </p:grpSp>
      <p:sp>
        <p:nvSpPr>
          <p:cNvPr id="3" name="直角三角形 2">
            <a:extLst>
              <a:ext uri="{FF2B5EF4-FFF2-40B4-BE49-F238E27FC236}">
                <a16:creationId xmlns="" xmlns:a16="http://schemas.microsoft.com/office/drawing/2014/main" id="{DC9F37EC-B179-4FD0-A83E-832C27348A82}"/>
              </a:ext>
            </a:extLst>
          </p:cNvPr>
          <p:cNvSpPr/>
          <p:nvPr/>
        </p:nvSpPr>
        <p:spPr>
          <a:xfrm rot="10800000">
            <a:off x="8377297" y="136388"/>
            <a:ext cx="3565321" cy="3276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FDA5D7-EEB0-4A74-B4F2-778B3526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操作方式</a:t>
            </a:r>
            <a:endParaRPr lang="zh-TW" alt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2E3222C3-D70C-4CD4-A593-89A778963B09}"/>
              </a:ext>
            </a:extLst>
          </p:cNvPr>
          <p:cNvSpPr txBox="1"/>
          <p:nvPr/>
        </p:nvSpPr>
        <p:spPr>
          <a:xfrm>
            <a:off x="1006679" y="1535697"/>
            <a:ext cx="48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14350">
              <a:buFont typeface="+mj-lt"/>
              <a:buAutoNum type="arabicPeriod" startAt="7"/>
            </a:pP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點選「上傳」，上傳成果報告書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PDF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檔案</a:t>
            </a:r>
            <a:endParaRPr lang="zh-TW" altLang="en-US" dirty="0"/>
          </a:p>
        </p:txBody>
      </p:sp>
      <p:sp>
        <p:nvSpPr>
          <p:cNvPr id="8" name="Google Shape;417;p2">
            <a:extLst>
              <a:ext uri="{FF2B5EF4-FFF2-40B4-BE49-F238E27FC236}">
                <a16:creationId xmlns="" xmlns:a16="http://schemas.microsoft.com/office/drawing/2014/main" id="{98E27D1D-E820-45B6-9E0A-57F580CD1D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5938" y="6383735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 dirty="0"/>
          </a:p>
        </p:txBody>
      </p:sp>
      <p:sp>
        <p:nvSpPr>
          <p:cNvPr id="12" name="矩形 11"/>
          <p:cNvSpPr/>
          <p:nvPr/>
        </p:nvSpPr>
        <p:spPr>
          <a:xfrm>
            <a:off x="1923207" y="5096322"/>
            <a:ext cx="1903095" cy="5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818432" y="5041551"/>
            <a:ext cx="209550" cy="209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038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430741" y="2397470"/>
            <a:ext cx="6071496" cy="4460529"/>
            <a:chOff x="1202140" y="1959799"/>
            <a:chExt cx="6661249" cy="487352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51075"/>
            <a:stretch/>
          </p:blipFill>
          <p:spPr>
            <a:xfrm>
              <a:off x="1350841" y="4382464"/>
              <a:ext cx="6421559" cy="245086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t="44639" b="15512"/>
            <a:stretch/>
          </p:blipFill>
          <p:spPr>
            <a:xfrm>
              <a:off x="1202140" y="1959799"/>
              <a:ext cx="6661249" cy="2520081"/>
            </a:xfrm>
            <a:prstGeom prst="rect">
              <a:avLst/>
            </a:prstGeom>
          </p:spPr>
        </p:pic>
      </p:grpSp>
      <p:sp>
        <p:nvSpPr>
          <p:cNvPr id="3" name="直角三角形 2">
            <a:extLst>
              <a:ext uri="{FF2B5EF4-FFF2-40B4-BE49-F238E27FC236}">
                <a16:creationId xmlns="" xmlns:a16="http://schemas.microsoft.com/office/drawing/2014/main" id="{DC9F37EC-B179-4FD0-A83E-832C27348A82}"/>
              </a:ext>
            </a:extLst>
          </p:cNvPr>
          <p:cNvSpPr/>
          <p:nvPr/>
        </p:nvSpPr>
        <p:spPr>
          <a:xfrm rot="10800000">
            <a:off x="8377297" y="136388"/>
            <a:ext cx="3565321" cy="3276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FDA5D7-EEB0-4A74-B4F2-778B3526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操作方式</a:t>
            </a:r>
            <a:endParaRPr lang="zh-TW" alt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2E3222C3-D70C-4CD4-A593-89A778963B09}"/>
              </a:ext>
            </a:extLst>
          </p:cNvPr>
          <p:cNvSpPr txBox="1"/>
          <p:nvPr/>
        </p:nvSpPr>
        <p:spPr>
          <a:xfrm>
            <a:off x="1006679" y="1535697"/>
            <a:ext cx="4461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14350">
              <a:buFont typeface="+mj-lt"/>
              <a:buAutoNum type="arabicPeriod" startAt="8"/>
            </a:pP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點選「送出」，完成成果報告書上傳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取消，不儲存並返回上層清單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暫存，儲存目前填寫資料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417;p2">
            <a:extLst>
              <a:ext uri="{FF2B5EF4-FFF2-40B4-BE49-F238E27FC236}">
                <a16:creationId xmlns="" xmlns:a16="http://schemas.microsoft.com/office/drawing/2014/main" id="{98E27D1D-E820-45B6-9E0A-57F580CD1D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5938" y="6383735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 dirty="0"/>
          </a:p>
        </p:txBody>
      </p:sp>
      <p:sp>
        <p:nvSpPr>
          <p:cNvPr id="12" name="矩形 11"/>
          <p:cNvSpPr/>
          <p:nvPr/>
        </p:nvSpPr>
        <p:spPr>
          <a:xfrm>
            <a:off x="4697580" y="6276109"/>
            <a:ext cx="570611" cy="341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592805" y="6174185"/>
            <a:ext cx="209550" cy="209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13" name="圓角矩形圖說文字 12"/>
          <p:cNvSpPr>
            <a:spLocks/>
          </p:cNvSpPr>
          <p:nvPr/>
        </p:nvSpPr>
        <p:spPr>
          <a:xfrm>
            <a:off x="3573749" y="5153352"/>
            <a:ext cx="2457211" cy="673395"/>
          </a:xfrm>
          <a:prstGeom prst="wedgeRoundRectCallout">
            <a:avLst>
              <a:gd name="adj1" fmla="val -61848"/>
              <a:gd name="adj2" fmla="val 4369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點選刪除檔案</a:t>
            </a:r>
            <a:r>
              <a:rPr lang="en-US" altLang="zh-TW" b="1" dirty="0" smtClean="0">
                <a:solidFill>
                  <a:srgbClr val="002060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icon,</a:t>
            </a:r>
            <a:r>
              <a:rPr lang="zh-TW" altLang="en-US" b="1" dirty="0" smtClean="0">
                <a:solidFill>
                  <a:srgbClr val="002060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即可重新上傳</a:t>
            </a:r>
            <a:endParaRPr lang="zh-TW" altLang="en-US" b="1" dirty="0">
              <a:solidFill>
                <a:srgbClr val="002060"/>
              </a:solidFill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304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="" xmlns:a16="http://schemas.microsoft.com/office/drawing/2014/main" id="{79FC0337-5390-427F-81AF-4B1DEDA143F9}"/>
              </a:ext>
            </a:extLst>
          </p:cNvPr>
          <p:cNvSpPr/>
          <p:nvPr/>
        </p:nvSpPr>
        <p:spPr>
          <a:xfrm>
            <a:off x="247650" y="209550"/>
            <a:ext cx="11187103" cy="64389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CC8C88-1FB6-41C3-ACEC-72EA87C7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簡報結束</a:t>
            </a:r>
            <a:r>
              <a:rPr lang="en-US" altLang="zh-TW" sz="4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altLang="zh-TW" sz="4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zh-TW" altLang="en-US" sz="4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感謝聆聽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9D06730-7202-4E3F-B3B8-9C7804B0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3C5CB66E-39DE-40D6-A91A-0360B3C57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rgbClr val="E6F1F4"/>
          </a:solidFill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646497ED-BFF3-4CB5-A103-7D03998F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525" y="1018709"/>
            <a:ext cx="6238228" cy="48110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4854B76-CD75-43C5-A42D-B19E7C3C3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933189"/>
            <a:ext cx="3832067" cy="19278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32FCDE2-101C-4F6F-A121-7117B784D88A}"/>
              </a:ext>
            </a:extLst>
          </p:cNvPr>
          <p:cNvSpPr/>
          <p:nvPr/>
        </p:nvSpPr>
        <p:spPr>
          <a:xfrm>
            <a:off x="247650" y="209550"/>
            <a:ext cx="11445586" cy="64389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2589ED65-678A-427D-A5CF-723AB736AACF}"/>
              </a:ext>
            </a:extLst>
          </p:cNvPr>
          <p:cNvSpPr txBox="1"/>
          <p:nvPr/>
        </p:nvSpPr>
        <p:spPr>
          <a:xfrm>
            <a:off x="5183188" y="5892334"/>
            <a:ext cx="3920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zh-TW" altLang="en-US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客服電話</a:t>
            </a:r>
            <a:r>
              <a:rPr lang="en-US" altLang="zh-TW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</a:t>
            </a:r>
            <a:endParaRPr lang="zh-TW" altLang="en-US" sz="1200" b="1" i="0" dirty="0"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l"/>
            <a:r>
              <a:rPr lang="zh-TW" altLang="en-US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財團法人台灣地理資訊中心</a:t>
            </a:r>
            <a:r>
              <a:rPr lang="en-US" altLang="zh-TW" sz="1200" b="1" i="0" dirty="0"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:02-23931122#661,#867</a:t>
            </a:r>
            <a:endParaRPr lang="zh-TW" altLang="en-US" sz="1200" b="1" i="0" dirty="0"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49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187</Words>
  <Application>Microsoft Office PowerPoint</Application>
  <PresentationFormat>寬螢幕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Microsoft JhengHei Light</vt:lpstr>
      <vt:lpstr>微軟正黑體</vt:lpstr>
      <vt:lpstr>微軟正黑體 Light</vt:lpstr>
      <vt:lpstr>新細明體</vt:lpstr>
      <vt:lpstr>Arial</vt:lpstr>
      <vt:lpstr>Calibri</vt:lpstr>
      <vt:lpstr>Calibri Light</vt:lpstr>
      <vt:lpstr>Office 佈景主題</vt:lpstr>
      <vt:lpstr>成果報告書上傳 學校操作畫面             台灣地理資訊中心</vt:lpstr>
      <vt:lpstr>防災教育資訊網</vt:lpstr>
      <vt:lpstr>操作方式</vt:lpstr>
      <vt:lpstr>操作方式</vt:lpstr>
      <vt:lpstr>操作方式</vt:lpstr>
      <vt:lpstr>操作方式</vt:lpstr>
      <vt:lpstr>操作方式</vt:lpstr>
      <vt:lpstr>簡報結束 感謝聆聽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陳翊晴</dc:creator>
  <cp:lastModifiedBy>陳翊晴</cp:lastModifiedBy>
  <cp:revision>126</cp:revision>
  <dcterms:created xsi:type="dcterms:W3CDTF">2021-06-23T02:55:47Z</dcterms:created>
  <dcterms:modified xsi:type="dcterms:W3CDTF">2021-10-12T10:19:48Z</dcterms:modified>
</cp:coreProperties>
</file>